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6858000" cy="9906000" type="A4"/>
  <p:notesSz cx="6807200" cy="99393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393" autoAdjust="0"/>
    <p:restoredTop sz="94660"/>
  </p:normalViewPr>
  <p:slideViewPr>
    <p:cSldViewPr>
      <p:cViewPr>
        <p:scale>
          <a:sx n="60" d="100"/>
          <a:sy n="60" d="100"/>
        </p:scale>
        <p:origin x="-2220" y="-78"/>
      </p:cViewPr>
      <p:guideLst>
        <p:guide orient="horz" pos="3120"/>
        <p:guide pos="216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3077283"/>
            <a:ext cx="5829300" cy="2123369"/>
          </a:xfrm>
        </p:spPr>
        <p:txBody>
          <a:bodyPr/>
          <a:lstStyle/>
          <a:p>
            <a:r>
              <a:rPr lang="en-US" smtClean="0"/>
              <a:t>Click to edit Master title style</a:t>
            </a:r>
            <a:endParaRPr lang="en-IE"/>
          </a:p>
        </p:txBody>
      </p:sp>
      <p:sp>
        <p:nvSpPr>
          <p:cNvPr id="3" name="Subtitle 2"/>
          <p:cNvSpPr>
            <a:spLocks noGrp="1"/>
          </p:cNvSpPr>
          <p:nvPr>
            <p:ph type="subTitle" idx="1"/>
          </p:nvPr>
        </p:nvSpPr>
        <p:spPr>
          <a:xfrm>
            <a:off x="1028700" y="5613400"/>
            <a:ext cx="4800600" cy="2531533"/>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IE"/>
          </a:p>
        </p:txBody>
      </p:sp>
      <p:sp>
        <p:nvSpPr>
          <p:cNvPr id="4" name="Date Placeholder 3"/>
          <p:cNvSpPr>
            <a:spLocks noGrp="1"/>
          </p:cNvSpPr>
          <p:nvPr>
            <p:ph type="dt" sz="half" idx="10"/>
          </p:nvPr>
        </p:nvSpPr>
        <p:spPr/>
        <p:txBody>
          <a:bodyPr/>
          <a:lstStyle/>
          <a:p>
            <a:fld id="{D253A931-A2DA-4D92-BD52-6D2B6FCA15A2}" type="datetimeFigureOut">
              <a:rPr lang="en-IE" smtClean="0"/>
              <a:pPr/>
              <a:t>08/11/2012</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E9D87C65-FB12-468C-BB8F-FA1DE5D086BC}" type="slidenum">
              <a:rPr lang="en-IE" smtClean="0"/>
              <a:pPr/>
              <a:t>‹#›</a:t>
            </a:fld>
            <a:endParaRPr lang="en-IE"/>
          </a:p>
        </p:txBody>
      </p:sp>
    </p:spTree>
    <p:extLst>
      <p:ext uri="{BB962C8B-B14F-4D97-AF65-F5344CB8AC3E}">
        <p14:creationId xmlns:p14="http://schemas.microsoft.com/office/powerpoint/2010/main" xmlns="" val="23306467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D253A931-A2DA-4D92-BD52-6D2B6FCA15A2}" type="datetimeFigureOut">
              <a:rPr lang="en-IE" smtClean="0"/>
              <a:pPr/>
              <a:t>08/11/2012</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E9D87C65-FB12-468C-BB8F-FA1DE5D086BC}" type="slidenum">
              <a:rPr lang="en-IE" smtClean="0"/>
              <a:pPr/>
              <a:t>‹#›</a:t>
            </a:fld>
            <a:endParaRPr lang="en-IE"/>
          </a:p>
        </p:txBody>
      </p:sp>
    </p:spTree>
    <p:extLst>
      <p:ext uri="{BB962C8B-B14F-4D97-AF65-F5344CB8AC3E}">
        <p14:creationId xmlns:p14="http://schemas.microsoft.com/office/powerpoint/2010/main" xmlns="" val="13274792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729037" y="529697"/>
            <a:ext cx="1157288" cy="11268075"/>
          </a:xfrm>
        </p:spPr>
        <p:txBody>
          <a:bodyPr vert="eaVert"/>
          <a:lstStyle/>
          <a:p>
            <a:r>
              <a:rPr lang="en-US" smtClean="0"/>
              <a:t>Click to edit Master title style</a:t>
            </a:r>
            <a:endParaRPr lang="en-IE"/>
          </a:p>
        </p:txBody>
      </p:sp>
      <p:sp>
        <p:nvSpPr>
          <p:cNvPr id="3" name="Vertical Text Placeholder 2"/>
          <p:cNvSpPr>
            <a:spLocks noGrp="1"/>
          </p:cNvSpPr>
          <p:nvPr>
            <p:ph type="body" orient="vert" idx="1"/>
          </p:nvPr>
        </p:nvSpPr>
        <p:spPr>
          <a:xfrm>
            <a:off x="257176" y="529697"/>
            <a:ext cx="3357563" cy="11268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D253A931-A2DA-4D92-BD52-6D2B6FCA15A2}" type="datetimeFigureOut">
              <a:rPr lang="en-IE" smtClean="0"/>
              <a:pPr/>
              <a:t>08/11/2012</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E9D87C65-FB12-468C-BB8F-FA1DE5D086BC}" type="slidenum">
              <a:rPr lang="en-IE" smtClean="0"/>
              <a:pPr/>
              <a:t>‹#›</a:t>
            </a:fld>
            <a:endParaRPr lang="en-IE"/>
          </a:p>
        </p:txBody>
      </p:sp>
    </p:spTree>
    <p:extLst>
      <p:ext uri="{BB962C8B-B14F-4D97-AF65-F5344CB8AC3E}">
        <p14:creationId xmlns:p14="http://schemas.microsoft.com/office/powerpoint/2010/main" xmlns="" val="10808902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D253A931-A2DA-4D92-BD52-6D2B6FCA15A2}" type="datetimeFigureOut">
              <a:rPr lang="en-IE" smtClean="0"/>
              <a:pPr/>
              <a:t>08/11/2012</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E9D87C65-FB12-468C-BB8F-FA1DE5D086BC}" type="slidenum">
              <a:rPr lang="en-IE" smtClean="0"/>
              <a:pPr/>
              <a:t>‹#›</a:t>
            </a:fld>
            <a:endParaRPr lang="en-IE"/>
          </a:p>
        </p:txBody>
      </p:sp>
    </p:spTree>
    <p:extLst>
      <p:ext uri="{BB962C8B-B14F-4D97-AF65-F5344CB8AC3E}">
        <p14:creationId xmlns:p14="http://schemas.microsoft.com/office/powerpoint/2010/main" xmlns="" val="28115605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6365522"/>
            <a:ext cx="5829300" cy="1967442"/>
          </a:xfrm>
        </p:spPr>
        <p:txBody>
          <a:bodyPr anchor="t"/>
          <a:lstStyle>
            <a:lvl1pPr algn="l">
              <a:defRPr sz="4000" b="1" cap="all"/>
            </a:lvl1pPr>
          </a:lstStyle>
          <a:p>
            <a:r>
              <a:rPr lang="en-US" smtClean="0"/>
              <a:t>Click to edit Master title style</a:t>
            </a:r>
            <a:endParaRPr lang="en-IE"/>
          </a:p>
        </p:txBody>
      </p:sp>
      <p:sp>
        <p:nvSpPr>
          <p:cNvPr id="3" name="Text Placeholder 2"/>
          <p:cNvSpPr>
            <a:spLocks noGrp="1"/>
          </p:cNvSpPr>
          <p:nvPr>
            <p:ph type="body" idx="1"/>
          </p:nvPr>
        </p:nvSpPr>
        <p:spPr>
          <a:xfrm>
            <a:off x="541735" y="4198587"/>
            <a:ext cx="5829300" cy="216693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253A931-A2DA-4D92-BD52-6D2B6FCA15A2}" type="datetimeFigureOut">
              <a:rPr lang="en-IE" smtClean="0"/>
              <a:pPr/>
              <a:t>08/11/2012</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E9D87C65-FB12-468C-BB8F-FA1DE5D086BC}" type="slidenum">
              <a:rPr lang="en-IE" smtClean="0"/>
              <a:pPr/>
              <a:t>‹#›</a:t>
            </a:fld>
            <a:endParaRPr lang="en-IE"/>
          </a:p>
        </p:txBody>
      </p:sp>
    </p:spTree>
    <p:extLst>
      <p:ext uri="{BB962C8B-B14F-4D97-AF65-F5344CB8AC3E}">
        <p14:creationId xmlns:p14="http://schemas.microsoft.com/office/powerpoint/2010/main" xmlns="" val="41153007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sz="half" idx="1"/>
          </p:nvPr>
        </p:nvSpPr>
        <p:spPr>
          <a:xfrm>
            <a:off x="257176" y="3081867"/>
            <a:ext cx="2257425" cy="871590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Content Placeholder 3"/>
          <p:cNvSpPr>
            <a:spLocks noGrp="1"/>
          </p:cNvSpPr>
          <p:nvPr>
            <p:ph sz="half" idx="2"/>
          </p:nvPr>
        </p:nvSpPr>
        <p:spPr>
          <a:xfrm>
            <a:off x="2628901" y="3081867"/>
            <a:ext cx="2257425" cy="871590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Date Placeholder 4"/>
          <p:cNvSpPr>
            <a:spLocks noGrp="1"/>
          </p:cNvSpPr>
          <p:nvPr>
            <p:ph type="dt" sz="half" idx="10"/>
          </p:nvPr>
        </p:nvSpPr>
        <p:spPr/>
        <p:txBody>
          <a:bodyPr/>
          <a:lstStyle/>
          <a:p>
            <a:fld id="{D253A931-A2DA-4D92-BD52-6D2B6FCA15A2}" type="datetimeFigureOut">
              <a:rPr lang="en-IE" smtClean="0"/>
              <a:pPr/>
              <a:t>08/11/2012</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E9D87C65-FB12-468C-BB8F-FA1DE5D086BC}" type="slidenum">
              <a:rPr lang="en-IE" smtClean="0"/>
              <a:pPr/>
              <a:t>‹#›</a:t>
            </a:fld>
            <a:endParaRPr lang="en-IE"/>
          </a:p>
        </p:txBody>
      </p:sp>
    </p:spTree>
    <p:extLst>
      <p:ext uri="{BB962C8B-B14F-4D97-AF65-F5344CB8AC3E}">
        <p14:creationId xmlns:p14="http://schemas.microsoft.com/office/powerpoint/2010/main" xmlns="" val="42607890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396699"/>
            <a:ext cx="6172200" cy="1651000"/>
          </a:xfrm>
        </p:spPr>
        <p:txBody>
          <a:bodyPr/>
          <a:lstStyle>
            <a:lvl1pPr>
              <a:defRPr/>
            </a:lvl1pPr>
          </a:lstStyle>
          <a:p>
            <a:r>
              <a:rPr lang="en-US" smtClean="0"/>
              <a:t>Click to edit Master title style</a:t>
            </a:r>
            <a:endParaRPr lang="en-IE"/>
          </a:p>
        </p:txBody>
      </p:sp>
      <p:sp>
        <p:nvSpPr>
          <p:cNvPr id="3" name="Text Placeholder 2"/>
          <p:cNvSpPr>
            <a:spLocks noGrp="1"/>
          </p:cNvSpPr>
          <p:nvPr>
            <p:ph type="body" idx="1"/>
          </p:nvPr>
        </p:nvSpPr>
        <p:spPr>
          <a:xfrm>
            <a:off x="342900" y="2217385"/>
            <a:ext cx="3030141"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3141486"/>
            <a:ext cx="3030141"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Text Placeholder 4"/>
          <p:cNvSpPr>
            <a:spLocks noGrp="1"/>
          </p:cNvSpPr>
          <p:nvPr>
            <p:ph type="body" sz="quarter" idx="3"/>
          </p:nvPr>
        </p:nvSpPr>
        <p:spPr>
          <a:xfrm>
            <a:off x="3483770" y="2217385"/>
            <a:ext cx="3031331"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70" y="3141486"/>
            <a:ext cx="3031331"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7" name="Date Placeholder 6"/>
          <p:cNvSpPr>
            <a:spLocks noGrp="1"/>
          </p:cNvSpPr>
          <p:nvPr>
            <p:ph type="dt" sz="half" idx="10"/>
          </p:nvPr>
        </p:nvSpPr>
        <p:spPr/>
        <p:txBody>
          <a:bodyPr/>
          <a:lstStyle/>
          <a:p>
            <a:fld id="{D253A931-A2DA-4D92-BD52-6D2B6FCA15A2}" type="datetimeFigureOut">
              <a:rPr lang="en-IE" smtClean="0"/>
              <a:pPr/>
              <a:t>08/11/2012</a:t>
            </a:fld>
            <a:endParaRPr lang="en-IE"/>
          </a:p>
        </p:txBody>
      </p:sp>
      <p:sp>
        <p:nvSpPr>
          <p:cNvPr id="8" name="Footer Placeholder 7"/>
          <p:cNvSpPr>
            <a:spLocks noGrp="1"/>
          </p:cNvSpPr>
          <p:nvPr>
            <p:ph type="ftr" sz="quarter" idx="11"/>
          </p:nvPr>
        </p:nvSpPr>
        <p:spPr/>
        <p:txBody>
          <a:bodyPr/>
          <a:lstStyle/>
          <a:p>
            <a:endParaRPr lang="en-IE"/>
          </a:p>
        </p:txBody>
      </p:sp>
      <p:sp>
        <p:nvSpPr>
          <p:cNvPr id="9" name="Slide Number Placeholder 8"/>
          <p:cNvSpPr>
            <a:spLocks noGrp="1"/>
          </p:cNvSpPr>
          <p:nvPr>
            <p:ph type="sldNum" sz="quarter" idx="12"/>
          </p:nvPr>
        </p:nvSpPr>
        <p:spPr/>
        <p:txBody>
          <a:bodyPr/>
          <a:lstStyle/>
          <a:p>
            <a:fld id="{E9D87C65-FB12-468C-BB8F-FA1DE5D086BC}" type="slidenum">
              <a:rPr lang="en-IE" smtClean="0"/>
              <a:pPr/>
              <a:t>‹#›</a:t>
            </a:fld>
            <a:endParaRPr lang="en-IE"/>
          </a:p>
        </p:txBody>
      </p:sp>
    </p:spTree>
    <p:extLst>
      <p:ext uri="{BB962C8B-B14F-4D97-AF65-F5344CB8AC3E}">
        <p14:creationId xmlns:p14="http://schemas.microsoft.com/office/powerpoint/2010/main" xmlns="" val="32464875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Date Placeholder 2"/>
          <p:cNvSpPr>
            <a:spLocks noGrp="1"/>
          </p:cNvSpPr>
          <p:nvPr>
            <p:ph type="dt" sz="half" idx="10"/>
          </p:nvPr>
        </p:nvSpPr>
        <p:spPr/>
        <p:txBody>
          <a:bodyPr/>
          <a:lstStyle/>
          <a:p>
            <a:fld id="{D253A931-A2DA-4D92-BD52-6D2B6FCA15A2}" type="datetimeFigureOut">
              <a:rPr lang="en-IE" smtClean="0"/>
              <a:pPr/>
              <a:t>08/11/2012</a:t>
            </a:fld>
            <a:endParaRPr lang="en-IE"/>
          </a:p>
        </p:txBody>
      </p:sp>
      <p:sp>
        <p:nvSpPr>
          <p:cNvPr id="4" name="Footer Placeholder 3"/>
          <p:cNvSpPr>
            <a:spLocks noGrp="1"/>
          </p:cNvSpPr>
          <p:nvPr>
            <p:ph type="ftr" sz="quarter" idx="11"/>
          </p:nvPr>
        </p:nvSpPr>
        <p:spPr/>
        <p:txBody>
          <a:bodyPr/>
          <a:lstStyle/>
          <a:p>
            <a:endParaRPr lang="en-IE"/>
          </a:p>
        </p:txBody>
      </p:sp>
      <p:sp>
        <p:nvSpPr>
          <p:cNvPr id="5" name="Slide Number Placeholder 4"/>
          <p:cNvSpPr>
            <a:spLocks noGrp="1"/>
          </p:cNvSpPr>
          <p:nvPr>
            <p:ph type="sldNum" sz="quarter" idx="12"/>
          </p:nvPr>
        </p:nvSpPr>
        <p:spPr/>
        <p:txBody>
          <a:bodyPr/>
          <a:lstStyle/>
          <a:p>
            <a:fld id="{E9D87C65-FB12-468C-BB8F-FA1DE5D086BC}" type="slidenum">
              <a:rPr lang="en-IE" smtClean="0"/>
              <a:pPr/>
              <a:t>‹#›</a:t>
            </a:fld>
            <a:endParaRPr lang="en-IE"/>
          </a:p>
        </p:txBody>
      </p:sp>
    </p:spTree>
    <p:extLst>
      <p:ext uri="{BB962C8B-B14F-4D97-AF65-F5344CB8AC3E}">
        <p14:creationId xmlns:p14="http://schemas.microsoft.com/office/powerpoint/2010/main" xmlns="" val="16917613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253A931-A2DA-4D92-BD52-6D2B6FCA15A2}" type="datetimeFigureOut">
              <a:rPr lang="en-IE" smtClean="0"/>
              <a:pPr/>
              <a:t>08/11/2012</a:t>
            </a:fld>
            <a:endParaRPr lang="en-IE"/>
          </a:p>
        </p:txBody>
      </p:sp>
      <p:sp>
        <p:nvSpPr>
          <p:cNvPr id="3" name="Footer Placeholder 2"/>
          <p:cNvSpPr>
            <a:spLocks noGrp="1"/>
          </p:cNvSpPr>
          <p:nvPr>
            <p:ph type="ftr" sz="quarter" idx="11"/>
          </p:nvPr>
        </p:nvSpPr>
        <p:spPr/>
        <p:txBody>
          <a:bodyPr/>
          <a:lstStyle/>
          <a:p>
            <a:endParaRPr lang="en-IE"/>
          </a:p>
        </p:txBody>
      </p:sp>
      <p:sp>
        <p:nvSpPr>
          <p:cNvPr id="4" name="Slide Number Placeholder 3"/>
          <p:cNvSpPr>
            <a:spLocks noGrp="1"/>
          </p:cNvSpPr>
          <p:nvPr>
            <p:ph type="sldNum" sz="quarter" idx="12"/>
          </p:nvPr>
        </p:nvSpPr>
        <p:spPr/>
        <p:txBody>
          <a:bodyPr/>
          <a:lstStyle/>
          <a:p>
            <a:fld id="{E9D87C65-FB12-468C-BB8F-FA1DE5D086BC}" type="slidenum">
              <a:rPr lang="en-IE" smtClean="0"/>
              <a:pPr/>
              <a:t>‹#›</a:t>
            </a:fld>
            <a:endParaRPr lang="en-IE"/>
          </a:p>
        </p:txBody>
      </p:sp>
    </p:spTree>
    <p:extLst>
      <p:ext uri="{BB962C8B-B14F-4D97-AF65-F5344CB8AC3E}">
        <p14:creationId xmlns:p14="http://schemas.microsoft.com/office/powerpoint/2010/main" xmlns="" val="7024049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1" y="394406"/>
            <a:ext cx="2256235" cy="1678517"/>
          </a:xfrm>
        </p:spPr>
        <p:txBody>
          <a:bodyPr anchor="b"/>
          <a:lstStyle>
            <a:lvl1pPr algn="l">
              <a:defRPr sz="2000" b="1"/>
            </a:lvl1pPr>
          </a:lstStyle>
          <a:p>
            <a:r>
              <a:rPr lang="en-US" smtClean="0"/>
              <a:t>Click to edit Master title style</a:t>
            </a:r>
            <a:endParaRPr lang="en-IE"/>
          </a:p>
        </p:txBody>
      </p:sp>
      <p:sp>
        <p:nvSpPr>
          <p:cNvPr id="3" name="Content Placeholder 2"/>
          <p:cNvSpPr>
            <a:spLocks noGrp="1"/>
          </p:cNvSpPr>
          <p:nvPr>
            <p:ph idx="1"/>
          </p:nvPr>
        </p:nvSpPr>
        <p:spPr>
          <a:xfrm>
            <a:off x="2681288" y="394406"/>
            <a:ext cx="3833813" cy="845449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Text Placeholder 3"/>
          <p:cNvSpPr>
            <a:spLocks noGrp="1"/>
          </p:cNvSpPr>
          <p:nvPr>
            <p:ph type="body" sz="half" idx="2"/>
          </p:nvPr>
        </p:nvSpPr>
        <p:spPr>
          <a:xfrm>
            <a:off x="342901" y="2072923"/>
            <a:ext cx="2256235" cy="677598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253A931-A2DA-4D92-BD52-6D2B6FCA15A2}" type="datetimeFigureOut">
              <a:rPr lang="en-IE" smtClean="0"/>
              <a:pPr/>
              <a:t>08/11/2012</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E9D87C65-FB12-468C-BB8F-FA1DE5D086BC}" type="slidenum">
              <a:rPr lang="en-IE" smtClean="0"/>
              <a:pPr/>
              <a:t>‹#›</a:t>
            </a:fld>
            <a:endParaRPr lang="en-IE"/>
          </a:p>
        </p:txBody>
      </p:sp>
    </p:spTree>
    <p:extLst>
      <p:ext uri="{BB962C8B-B14F-4D97-AF65-F5344CB8AC3E}">
        <p14:creationId xmlns:p14="http://schemas.microsoft.com/office/powerpoint/2010/main" xmlns="" val="4235814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934201"/>
            <a:ext cx="4114800" cy="818622"/>
          </a:xfrm>
        </p:spPr>
        <p:txBody>
          <a:bodyPr anchor="b"/>
          <a:lstStyle>
            <a:lvl1pPr algn="l">
              <a:defRPr sz="2000" b="1"/>
            </a:lvl1pPr>
          </a:lstStyle>
          <a:p>
            <a:r>
              <a:rPr lang="en-US" smtClean="0"/>
              <a:t>Click to edit Master title style</a:t>
            </a:r>
            <a:endParaRPr lang="en-IE"/>
          </a:p>
        </p:txBody>
      </p:sp>
      <p:sp>
        <p:nvSpPr>
          <p:cNvPr id="3" name="Picture Placeholder 2"/>
          <p:cNvSpPr>
            <a:spLocks noGrp="1"/>
          </p:cNvSpPr>
          <p:nvPr>
            <p:ph type="pic" idx="1"/>
          </p:nvPr>
        </p:nvSpPr>
        <p:spPr>
          <a:xfrm>
            <a:off x="1344216" y="885119"/>
            <a:ext cx="4114800" cy="594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E"/>
          </a:p>
        </p:txBody>
      </p:sp>
      <p:sp>
        <p:nvSpPr>
          <p:cNvPr id="4" name="Text Placeholder 3"/>
          <p:cNvSpPr>
            <a:spLocks noGrp="1"/>
          </p:cNvSpPr>
          <p:nvPr>
            <p:ph type="body" sz="half" idx="2"/>
          </p:nvPr>
        </p:nvSpPr>
        <p:spPr>
          <a:xfrm>
            <a:off x="1344216" y="7752823"/>
            <a:ext cx="4114800" cy="116257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253A931-A2DA-4D92-BD52-6D2B6FCA15A2}" type="datetimeFigureOut">
              <a:rPr lang="en-IE" smtClean="0"/>
              <a:pPr/>
              <a:t>08/11/2012</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E9D87C65-FB12-468C-BB8F-FA1DE5D086BC}" type="slidenum">
              <a:rPr lang="en-IE" smtClean="0"/>
              <a:pPr/>
              <a:t>‹#›</a:t>
            </a:fld>
            <a:endParaRPr lang="en-IE"/>
          </a:p>
        </p:txBody>
      </p:sp>
    </p:spTree>
    <p:extLst>
      <p:ext uri="{BB962C8B-B14F-4D97-AF65-F5344CB8AC3E}">
        <p14:creationId xmlns:p14="http://schemas.microsoft.com/office/powerpoint/2010/main" xmlns="" val="37443869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96699"/>
            <a:ext cx="6172200" cy="1651000"/>
          </a:xfrm>
          <a:prstGeom prst="rect">
            <a:avLst/>
          </a:prstGeom>
        </p:spPr>
        <p:txBody>
          <a:bodyPr vert="horz" lIns="91440" tIns="45720" rIns="91440" bIns="45720" rtlCol="0" anchor="ctr">
            <a:normAutofit/>
          </a:bodyPr>
          <a:lstStyle/>
          <a:p>
            <a:r>
              <a:rPr lang="en-US" smtClean="0"/>
              <a:t>Click to edit Master title style</a:t>
            </a:r>
            <a:endParaRPr lang="en-IE"/>
          </a:p>
        </p:txBody>
      </p:sp>
      <p:sp>
        <p:nvSpPr>
          <p:cNvPr id="3" name="Text Placeholder 2"/>
          <p:cNvSpPr>
            <a:spLocks noGrp="1"/>
          </p:cNvSpPr>
          <p:nvPr>
            <p:ph type="body" idx="1"/>
          </p:nvPr>
        </p:nvSpPr>
        <p:spPr>
          <a:xfrm>
            <a:off x="342900" y="2311402"/>
            <a:ext cx="6172200" cy="653750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2"/>
          </p:nvPr>
        </p:nvSpPr>
        <p:spPr>
          <a:xfrm>
            <a:off x="342900" y="9181396"/>
            <a:ext cx="1600200" cy="527402"/>
          </a:xfrm>
          <a:prstGeom prst="rect">
            <a:avLst/>
          </a:prstGeom>
        </p:spPr>
        <p:txBody>
          <a:bodyPr vert="horz" lIns="91440" tIns="45720" rIns="91440" bIns="45720" rtlCol="0" anchor="ctr"/>
          <a:lstStyle>
            <a:lvl1pPr algn="l">
              <a:defRPr sz="1200">
                <a:solidFill>
                  <a:schemeClr val="tx1">
                    <a:tint val="75000"/>
                  </a:schemeClr>
                </a:solidFill>
              </a:defRPr>
            </a:lvl1pPr>
          </a:lstStyle>
          <a:p>
            <a:fld id="{D253A931-A2DA-4D92-BD52-6D2B6FCA15A2}" type="datetimeFigureOut">
              <a:rPr lang="en-IE" smtClean="0"/>
              <a:pPr/>
              <a:t>08/11/2012</a:t>
            </a:fld>
            <a:endParaRPr lang="en-IE"/>
          </a:p>
        </p:txBody>
      </p:sp>
      <p:sp>
        <p:nvSpPr>
          <p:cNvPr id="5" name="Footer Placeholder 4"/>
          <p:cNvSpPr>
            <a:spLocks noGrp="1"/>
          </p:cNvSpPr>
          <p:nvPr>
            <p:ph type="ftr" sz="quarter" idx="3"/>
          </p:nvPr>
        </p:nvSpPr>
        <p:spPr>
          <a:xfrm>
            <a:off x="2343150" y="9181396"/>
            <a:ext cx="2171700" cy="527402"/>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E"/>
          </a:p>
        </p:txBody>
      </p:sp>
      <p:sp>
        <p:nvSpPr>
          <p:cNvPr id="6" name="Slide Number Placeholder 5"/>
          <p:cNvSpPr>
            <a:spLocks noGrp="1"/>
          </p:cNvSpPr>
          <p:nvPr>
            <p:ph type="sldNum" sz="quarter" idx="4"/>
          </p:nvPr>
        </p:nvSpPr>
        <p:spPr>
          <a:xfrm>
            <a:off x="4914900" y="9181396"/>
            <a:ext cx="1600200" cy="527402"/>
          </a:xfrm>
          <a:prstGeom prst="rect">
            <a:avLst/>
          </a:prstGeom>
        </p:spPr>
        <p:txBody>
          <a:bodyPr vert="horz" lIns="91440" tIns="45720" rIns="91440" bIns="45720" rtlCol="0" anchor="ctr"/>
          <a:lstStyle>
            <a:lvl1pPr algn="r">
              <a:defRPr sz="1200">
                <a:solidFill>
                  <a:schemeClr val="tx1">
                    <a:tint val="75000"/>
                  </a:schemeClr>
                </a:solidFill>
              </a:defRPr>
            </a:lvl1pPr>
          </a:lstStyle>
          <a:p>
            <a:fld id="{E9D87C65-FB12-468C-BB8F-FA1DE5D086BC}" type="slidenum">
              <a:rPr lang="en-IE" smtClean="0"/>
              <a:pPr/>
              <a:t>‹#›</a:t>
            </a:fld>
            <a:endParaRPr lang="en-IE"/>
          </a:p>
        </p:txBody>
      </p:sp>
    </p:spTree>
    <p:extLst>
      <p:ext uri="{BB962C8B-B14F-4D97-AF65-F5344CB8AC3E}">
        <p14:creationId xmlns:p14="http://schemas.microsoft.com/office/powerpoint/2010/main" xmlns="" val="296381904"/>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C:\Users\AEDSY-PL\Google Drive\Dropbox\Dropbox\Shared\Sales\Marketing Materials\Logo (Selected Nov 2011)\LOGO ACTIVATION ENERGY  WHITE.pn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88640" y="157311"/>
            <a:ext cx="5328592" cy="761742"/>
          </a:xfrm>
          <a:prstGeom prst="rect">
            <a:avLst/>
          </a:prstGeom>
          <a:noFill/>
          <a:extLst>
            <a:ext uri="{909E8E84-426E-40DD-AFC4-6F175D3DCCD1}">
              <a14:hiddenFill xmlns:a14="http://schemas.microsoft.com/office/drawing/2010/main" xmlns="">
                <a:solidFill>
                  <a:srgbClr val="FFFFFF"/>
                </a:solidFill>
              </a14:hiddenFill>
            </a:ext>
          </a:extLst>
        </p:spPr>
      </p:pic>
      <p:sp>
        <p:nvSpPr>
          <p:cNvPr id="4" name="TextBox 3"/>
          <p:cNvSpPr txBox="1"/>
          <p:nvPr/>
        </p:nvSpPr>
        <p:spPr>
          <a:xfrm>
            <a:off x="5661248" y="30351"/>
            <a:ext cx="1181734" cy="1015663"/>
          </a:xfrm>
          <a:prstGeom prst="rect">
            <a:avLst/>
          </a:prstGeom>
          <a:noFill/>
          <a:ln>
            <a:noFill/>
          </a:ln>
        </p:spPr>
        <p:txBody>
          <a:bodyPr wrap="none" rtlCol="0">
            <a:spAutoFit/>
          </a:bodyPr>
          <a:lstStyle/>
          <a:p>
            <a:pPr algn="ctr"/>
            <a:r>
              <a:rPr lang="en-IE" sz="2000" b="1" dirty="0" smtClean="0"/>
              <a:t>DEMAND</a:t>
            </a:r>
          </a:p>
          <a:p>
            <a:pPr algn="ctr"/>
            <a:r>
              <a:rPr lang="en-IE" sz="2000" b="1" dirty="0" smtClean="0"/>
              <a:t>SIDE</a:t>
            </a:r>
          </a:p>
          <a:p>
            <a:pPr algn="ctr"/>
            <a:r>
              <a:rPr lang="en-IE" sz="2000" b="1" dirty="0" smtClean="0"/>
              <a:t>UNIT</a:t>
            </a:r>
            <a:endParaRPr lang="en-IE" sz="2000" b="1" dirty="0"/>
          </a:p>
        </p:txBody>
      </p:sp>
      <p:cxnSp>
        <p:nvCxnSpPr>
          <p:cNvPr id="13" name="Straight Connector 12"/>
          <p:cNvCxnSpPr/>
          <p:nvPr/>
        </p:nvCxnSpPr>
        <p:spPr>
          <a:xfrm flipV="1">
            <a:off x="5661249" y="30353"/>
            <a:ext cx="0" cy="109694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1029" name="Picture 5"/>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32656" y="2864768"/>
            <a:ext cx="6466974" cy="353328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2" name="TextBox 11"/>
          <p:cNvSpPr txBox="1"/>
          <p:nvPr/>
        </p:nvSpPr>
        <p:spPr>
          <a:xfrm>
            <a:off x="332656" y="1208585"/>
            <a:ext cx="6466974" cy="538609"/>
          </a:xfrm>
          <a:prstGeom prst="rect">
            <a:avLst/>
          </a:prstGeom>
          <a:noFill/>
          <a:ln>
            <a:solidFill>
              <a:schemeClr val="tx1"/>
            </a:solidFill>
          </a:ln>
        </p:spPr>
        <p:txBody>
          <a:bodyPr wrap="square" rtlCol="0">
            <a:spAutoFit/>
          </a:bodyPr>
          <a:lstStyle/>
          <a:p>
            <a:r>
              <a:rPr lang="en-IE" sz="2900" dirty="0" smtClean="0"/>
              <a:t>Earn Revenue from the National Grid</a:t>
            </a:r>
            <a:endParaRPr lang="en-IE" sz="2900" dirty="0"/>
          </a:p>
        </p:txBody>
      </p:sp>
      <p:sp>
        <p:nvSpPr>
          <p:cNvPr id="20" name="TextBox 19"/>
          <p:cNvSpPr txBox="1"/>
          <p:nvPr/>
        </p:nvSpPr>
        <p:spPr>
          <a:xfrm>
            <a:off x="260648" y="1784647"/>
            <a:ext cx="6538982" cy="1015663"/>
          </a:xfrm>
          <a:prstGeom prst="rect">
            <a:avLst/>
          </a:prstGeom>
          <a:noFill/>
          <a:ln>
            <a:solidFill>
              <a:schemeClr val="tx1"/>
            </a:solidFill>
          </a:ln>
        </p:spPr>
        <p:txBody>
          <a:bodyPr wrap="square" rtlCol="0">
            <a:spAutoFit/>
          </a:bodyPr>
          <a:lstStyle/>
          <a:p>
            <a:pPr algn="just"/>
            <a:r>
              <a:rPr lang="en-IE" sz="1500" dirty="0" smtClean="0"/>
              <a:t>Does your facility have Back-Up Generation on-site, or can you temporarily reduce site electrical demand on request? Activation Energy’s Demand Side Unit (DSU) can make this Demand Capacity available to the national grid, at the times that suit your operations, and in </a:t>
            </a:r>
            <a:r>
              <a:rPr lang="en-IE" sz="1500" dirty="0" smtClean="0"/>
              <a:t>return, </a:t>
            </a:r>
            <a:r>
              <a:rPr lang="en-IE" sz="1500" dirty="0" smtClean="0"/>
              <a:t>earn your site up to </a:t>
            </a:r>
            <a:r>
              <a:rPr lang="en-IE" sz="1500" dirty="0" smtClean="0"/>
              <a:t>€45,000 </a:t>
            </a:r>
            <a:r>
              <a:rPr lang="en-IE" sz="1500" dirty="0" smtClean="0"/>
              <a:t>per MW.</a:t>
            </a:r>
            <a:endParaRPr lang="en-IE" sz="1500" dirty="0"/>
          </a:p>
        </p:txBody>
      </p:sp>
      <p:sp>
        <p:nvSpPr>
          <p:cNvPr id="14" name="Rectangle 13"/>
          <p:cNvSpPr/>
          <p:nvPr/>
        </p:nvSpPr>
        <p:spPr>
          <a:xfrm>
            <a:off x="0" y="1046015"/>
            <a:ext cx="6858000" cy="162570"/>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IE"/>
          </a:p>
        </p:txBody>
      </p:sp>
      <p:sp>
        <p:nvSpPr>
          <p:cNvPr id="23" name="TextBox 22"/>
          <p:cNvSpPr txBox="1"/>
          <p:nvPr/>
        </p:nvSpPr>
        <p:spPr>
          <a:xfrm>
            <a:off x="332656" y="6492166"/>
            <a:ext cx="4231639" cy="3247043"/>
          </a:xfrm>
          <a:prstGeom prst="rect">
            <a:avLst/>
          </a:prstGeom>
          <a:noFill/>
          <a:ln>
            <a:solidFill>
              <a:schemeClr val="tx1"/>
            </a:solidFill>
          </a:ln>
        </p:spPr>
        <p:txBody>
          <a:bodyPr wrap="square" rtlCol="0">
            <a:spAutoFit/>
          </a:bodyPr>
          <a:lstStyle/>
          <a:p>
            <a:pPr algn="ctr">
              <a:spcBef>
                <a:spcPts val="600"/>
              </a:spcBef>
            </a:pPr>
            <a:endParaRPr lang="en-IE" sz="200" u="sng" dirty="0" smtClean="0"/>
          </a:p>
          <a:p>
            <a:pPr algn="ctr">
              <a:spcBef>
                <a:spcPts val="600"/>
              </a:spcBef>
            </a:pPr>
            <a:r>
              <a:rPr lang="en-IE" u="sng" dirty="0" smtClean="0"/>
              <a:t>DEMAND SIDE UNIT</a:t>
            </a:r>
          </a:p>
          <a:p>
            <a:pPr algn="just"/>
            <a:r>
              <a:rPr lang="en-IE" sz="1200" dirty="0" smtClean="0"/>
              <a:t>Activation Energy Demand </a:t>
            </a:r>
            <a:r>
              <a:rPr lang="en-IE" sz="1200" dirty="0"/>
              <a:t>Side </a:t>
            </a:r>
            <a:r>
              <a:rPr lang="en-IE" sz="1200" dirty="0" smtClean="0"/>
              <a:t>Unit scheme is </a:t>
            </a:r>
            <a:r>
              <a:rPr lang="en-IE" sz="1200" dirty="0"/>
              <a:t>an innovative </a:t>
            </a:r>
            <a:r>
              <a:rPr lang="en-IE" sz="1200" dirty="0" smtClean="0"/>
              <a:t>Smart Grid </a:t>
            </a:r>
            <a:r>
              <a:rPr lang="en-IE" sz="1200" dirty="0"/>
              <a:t>approach to </a:t>
            </a:r>
            <a:r>
              <a:rPr lang="en-IE" sz="1200" dirty="0" smtClean="0"/>
              <a:t>providing Eirgrid with system capacity. Flexible </a:t>
            </a:r>
            <a:r>
              <a:rPr lang="en-IE" sz="1200" dirty="0"/>
              <a:t>electricity </a:t>
            </a:r>
            <a:r>
              <a:rPr lang="en-IE" sz="1200" dirty="0" smtClean="0"/>
              <a:t>users, or sites with back-up generators, </a:t>
            </a:r>
            <a:r>
              <a:rPr lang="en-IE" sz="1200" dirty="0" smtClean="0"/>
              <a:t>are paid a standby fee to </a:t>
            </a:r>
            <a:r>
              <a:rPr lang="en-IE" sz="1200" dirty="0" smtClean="0"/>
              <a:t>temporarily reduce </a:t>
            </a:r>
            <a:r>
              <a:rPr lang="en-IE" sz="1200" dirty="0"/>
              <a:t>their electrical </a:t>
            </a:r>
            <a:r>
              <a:rPr lang="en-IE" sz="1200" dirty="0" smtClean="0"/>
              <a:t>consumption on occasions during the year.</a:t>
            </a:r>
            <a:endParaRPr lang="en-IE" sz="1200" dirty="0" smtClean="0"/>
          </a:p>
          <a:p>
            <a:pPr algn="just"/>
            <a:r>
              <a:rPr lang="en-IE" sz="1200" dirty="0" smtClean="0"/>
              <a:t>Balancing </a:t>
            </a:r>
            <a:r>
              <a:rPr lang="en-IE" sz="1200" dirty="0"/>
              <a:t>supply and demand on the </a:t>
            </a:r>
            <a:r>
              <a:rPr lang="en-IE" sz="1200" dirty="0" smtClean="0"/>
              <a:t>electricity grid is an ongoing challenge. </a:t>
            </a:r>
            <a:r>
              <a:rPr lang="en-IE" sz="1200" dirty="0" smtClean="0"/>
              <a:t>Peak </a:t>
            </a:r>
            <a:r>
              <a:rPr lang="en-IE" sz="1200" dirty="0"/>
              <a:t>consumption </a:t>
            </a:r>
            <a:r>
              <a:rPr lang="en-IE" sz="1200" dirty="0" smtClean="0"/>
              <a:t>periods </a:t>
            </a:r>
            <a:r>
              <a:rPr lang="en-IE" sz="1200" dirty="0"/>
              <a:t>and </a:t>
            </a:r>
            <a:r>
              <a:rPr lang="en-IE" sz="1200" dirty="0" smtClean="0"/>
              <a:t>unforeseen generation outages </a:t>
            </a:r>
            <a:r>
              <a:rPr lang="en-IE" sz="1200" dirty="0"/>
              <a:t>which may only occur for short </a:t>
            </a:r>
            <a:r>
              <a:rPr lang="en-IE" sz="1200" dirty="0" smtClean="0"/>
              <a:t>periods </a:t>
            </a:r>
            <a:r>
              <a:rPr lang="en-IE" sz="1200" dirty="0"/>
              <a:t>can pose significant difficulties.</a:t>
            </a:r>
          </a:p>
          <a:p>
            <a:pPr algn="just"/>
            <a:r>
              <a:rPr lang="en-IE" sz="1200" dirty="0" smtClean="0"/>
              <a:t>Eirgrid cater </a:t>
            </a:r>
            <a:r>
              <a:rPr lang="en-IE" sz="1200" dirty="0"/>
              <a:t>for this demand/supply imbalance by instructing smaller “peak power” plants to switch on for the peak demand duration</a:t>
            </a:r>
            <a:r>
              <a:rPr lang="en-IE" sz="1200" dirty="0" smtClean="0"/>
              <a:t>.</a:t>
            </a:r>
          </a:p>
          <a:p>
            <a:pPr algn="just"/>
            <a:r>
              <a:rPr lang="en-IE" sz="1200" dirty="0" smtClean="0"/>
              <a:t>The Demand </a:t>
            </a:r>
            <a:r>
              <a:rPr lang="en-IE" sz="1200" dirty="0"/>
              <a:t>Side </a:t>
            </a:r>
            <a:r>
              <a:rPr lang="en-IE" sz="1200" dirty="0" smtClean="0"/>
              <a:t>Unit scheme </a:t>
            </a:r>
            <a:r>
              <a:rPr lang="en-IE" sz="1200" dirty="0" smtClean="0"/>
              <a:t> offers an alternative to peak</a:t>
            </a:r>
            <a:r>
              <a:rPr lang="en-IE" sz="1200" dirty="0" smtClean="0"/>
              <a:t>-power generation</a:t>
            </a:r>
            <a:r>
              <a:rPr lang="en-IE" sz="1200" dirty="0" smtClean="0"/>
              <a:t> </a:t>
            </a:r>
            <a:r>
              <a:rPr lang="en-IE" sz="1200" smtClean="0"/>
              <a:t>by </a:t>
            </a:r>
            <a:r>
              <a:rPr lang="en-IE" sz="1200" smtClean="0"/>
              <a:t>financially incentivising </a:t>
            </a:r>
            <a:r>
              <a:rPr lang="en-IE" sz="1200" dirty="0"/>
              <a:t>flexible electricity users to reduce </a:t>
            </a:r>
            <a:r>
              <a:rPr lang="en-IE" sz="1200" dirty="0" smtClean="0"/>
              <a:t>their grid demand instead.</a:t>
            </a:r>
            <a:endParaRPr lang="en-IE" sz="1200" dirty="0"/>
          </a:p>
        </p:txBody>
      </p:sp>
      <p:sp>
        <p:nvSpPr>
          <p:cNvPr id="16" name="Rounded Rectangle 15"/>
          <p:cNvSpPr/>
          <p:nvPr/>
        </p:nvSpPr>
        <p:spPr>
          <a:xfrm>
            <a:off x="4653136" y="6492166"/>
            <a:ext cx="2146494" cy="3323987"/>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u="sng" dirty="0" smtClean="0">
                <a:solidFill>
                  <a:schemeClr val="bg2">
                    <a:lumMod val="75000"/>
                  </a:schemeClr>
                </a:solidFill>
              </a:rPr>
              <a:t>ACTIVATION ENERGY </a:t>
            </a:r>
          </a:p>
          <a:p>
            <a:pPr algn="just"/>
            <a:r>
              <a:rPr lang="en-IE" sz="1200" dirty="0" smtClean="0">
                <a:solidFill>
                  <a:schemeClr val="bg2">
                    <a:lumMod val="75000"/>
                  </a:schemeClr>
                </a:solidFill>
              </a:rPr>
              <a:t>Activation Energy is an Energy Services company established in 2006 to provide innovative energy advice and solutions to the Industrial and Commercial Energy Users market.</a:t>
            </a:r>
          </a:p>
          <a:p>
            <a:pPr algn="just"/>
            <a:r>
              <a:rPr lang="en-IE" sz="1200" dirty="0" smtClean="0">
                <a:solidFill>
                  <a:schemeClr val="bg2">
                    <a:lumMod val="75000"/>
                  </a:schemeClr>
                </a:solidFill>
              </a:rPr>
              <a:t>They are leaders in the area of Demand Side Units and The electrical Smart Grid in Ireland and were the first to launch a DSU in 2012. </a:t>
            </a:r>
          </a:p>
          <a:p>
            <a:pPr algn="just"/>
            <a:r>
              <a:rPr lang="en-IE" sz="1200" dirty="0" smtClean="0">
                <a:solidFill>
                  <a:schemeClr val="bg2">
                    <a:lumMod val="75000"/>
                  </a:schemeClr>
                </a:solidFill>
              </a:rPr>
              <a:t>Activation Energy Demand Side Unit is the largest DSU in Ireland. </a:t>
            </a:r>
          </a:p>
        </p:txBody>
      </p:sp>
    </p:spTree>
    <p:extLst>
      <p:ext uri="{BB962C8B-B14F-4D97-AF65-F5344CB8AC3E}">
        <p14:creationId xmlns:p14="http://schemas.microsoft.com/office/powerpoint/2010/main" xmlns="" val="19109451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278</TotalTime>
  <Words>265</Words>
  <Application>Microsoft Office PowerPoint</Application>
  <PresentationFormat>A4 Paper (210x297 mm)</PresentationFormat>
  <Paragraphs>15</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Slide 1</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AEDSY-PL</dc:creator>
  <cp:lastModifiedBy>A</cp:lastModifiedBy>
  <cp:revision>13</cp:revision>
  <cp:lastPrinted>2012-11-05T14:54:34Z</cp:lastPrinted>
  <dcterms:created xsi:type="dcterms:W3CDTF">2012-10-14T13:06:09Z</dcterms:created>
  <dcterms:modified xsi:type="dcterms:W3CDTF">2012-11-08T22:49:24Z</dcterms:modified>
</cp:coreProperties>
</file>